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61" r:id="rId3"/>
    <p:sldId id="262" r:id="rId4"/>
    <p:sldId id="264" r:id="rId5"/>
    <p:sldId id="265" r:id="rId6"/>
    <p:sldId id="266" r:id="rId7"/>
    <p:sldId id="260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725C"/>
    <a:srgbClr val="004893"/>
    <a:srgbClr val="FA7248"/>
    <a:srgbClr val="FA7268"/>
    <a:srgbClr val="EC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55"/>
    <p:restoredTop sz="96012"/>
  </p:normalViewPr>
  <p:slideViewPr>
    <p:cSldViewPr snapToGrid="0" snapToObjects="1">
      <p:cViewPr varScale="1">
        <p:scale>
          <a:sx n="157" d="100"/>
          <a:sy n="157" d="100"/>
        </p:scale>
        <p:origin x="10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DBC8CC-306F-284D-8CEA-B32B4CCAD629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4EAAB-3226-7B4F-A21C-BD08752A6BD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3237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gradFill>
          <a:gsLst>
            <a:gs pos="0">
              <a:schemeClr val="accent2"/>
            </a:gs>
            <a:gs pos="100000">
              <a:srgbClr val="FA725C"/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9E2E28AB-455F-8140-AA75-2F0C1CD8F64D}"/>
              </a:ext>
            </a:extLst>
          </p:cNvPr>
          <p:cNvSpPr/>
          <p:nvPr/>
        </p:nvSpPr>
        <p:spPr>
          <a:xfrm>
            <a:off x="0" y="6001407"/>
            <a:ext cx="12192000" cy="856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862496-0E85-564E-ABAC-B2B43F5EA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785" y="1150144"/>
            <a:ext cx="10594430" cy="2387600"/>
          </a:xfrm>
        </p:spPr>
        <p:txBody>
          <a:bodyPr anchor="b"/>
          <a:lstStyle>
            <a:lvl1pPr algn="l">
              <a:defRPr sz="6000" b="1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2E67DC-C16B-6D44-9403-9821FCF6A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8785" y="3602038"/>
            <a:ext cx="10594430" cy="378373"/>
          </a:xfrm>
          <a:ln>
            <a:noFill/>
          </a:ln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926C28A-DCBE-574A-93C8-4E933EA989BF}"/>
              </a:ext>
            </a:extLst>
          </p:cNvPr>
          <p:cNvSpPr/>
          <p:nvPr/>
        </p:nvSpPr>
        <p:spPr>
          <a:xfrm>
            <a:off x="0" y="6001407"/>
            <a:ext cx="12192000" cy="856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CC3203E-2446-0B4B-97FA-7CAF12ADF791}"/>
              </a:ext>
            </a:extLst>
          </p:cNvPr>
          <p:cNvSpPr/>
          <p:nvPr userDrawn="1"/>
        </p:nvSpPr>
        <p:spPr>
          <a:xfrm>
            <a:off x="0" y="6001407"/>
            <a:ext cx="12192000" cy="856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3266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25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25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174268-3841-C746-B68F-C8EBF50F2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966" y="365125"/>
            <a:ext cx="11351173" cy="779791"/>
          </a:xfrm>
        </p:spPr>
        <p:txBody>
          <a:bodyPr anchor="ctr"/>
          <a:lstStyle/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2166C5-3215-FD4B-9B6E-3BBA5E6BE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863" y="1457325"/>
            <a:ext cx="11456275" cy="4719638"/>
          </a:xfrm>
        </p:spPr>
        <p:txBody>
          <a:bodyPr/>
          <a:lstStyle>
            <a:lvl1pPr>
              <a:lnSpc>
                <a:spcPct val="100000"/>
              </a:lnSpc>
              <a:defRPr spc="0"/>
            </a:lvl1pPr>
            <a:lvl2pPr>
              <a:lnSpc>
                <a:spcPct val="100000"/>
              </a:lnSpc>
              <a:defRPr spc="0"/>
            </a:lvl2pPr>
            <a:lvl3pPr>
              <a:lnSpc>
                <a:spcPct val="100000"/>
              </a:lnSpc>
              <a:defRPr spc="0"/>
            </a:lvl3pPr>
            <a:lvl4pPr>
              <a:lnSpc>
                <a:spcPct val="100000"/>
              </a:lnSpc>
              <a:defRPr spc="0"/>
            </a:lvl4pPr>
            <a:lvl5pPr>
              <a:lnSpc>
                <a:spcPct val="100000"/>
              </a:lnSpc>
              <a:defRPr spc="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5F6F236-7D91-F34F-9F6C-3F32315F67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pt-BR"/>
              <a:t>Itaú@IBM</a:t>
            </a:r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D951922-250C-DC45-A339-0C9F6349B9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AD1A04-8FD0-9C40-A56A-B47D8EC650B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1EFF373-0661-2E4A-AA67-3F960E511820}"/>
              </a:ext>
            </a:extLst>
          </p:cNvPr>
          <p:cNvSpPr/>
          <p:nvPr/>
        </p:nvSpPr>
        <p:spPr>
          <a:xfrm>
            <a:off x="367862" y="365125"/>
            <a:ext cx="105104" cy="7797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942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0311D1-C777-044F-9C29-9570BF106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7862" y="1457325"/>
            <a:ext cx="5651938" cy="4719638"/>
          </a:xfrm>
        </p:spPr>
        <p:txBody>
          <a:bodyPr/>
          <a:lstStyle>
            <a:lvl1pPr>
              <a:lnSpc>
                <a:spcPct val="100000"/>
              </a:lnSpc>
              <a:defRPr spc="0"/>
            </a:lvl1pPr>
            <a:lvl2pPr>
              <a:lnSpc>
                <a:spcPct val="100000"/>
              </a:lnSpc>
              <a:defRPr spc="0"/>
            </a:lvl2pPr>
            <a:lvl3pPr>
              <a:lnSpc>
                <a:spcPct val="100000"/>
              </a:lnSpc>
              <a:defRPr spc="0"/>
            </a:lvl3pPr>
            <a:lvl4pPr>
              <a:lnSpc>
                <a:spcPct val="100000"/>
              </a:lnSpc>
              <a:defRPr spc="0"/>
            </a:lvl4pPr>
            <a:lvl5pPr>
              <a:lnSpc>
                <a:spcPct val="100000"/>
              </a:lnSpc>
              <a:defRPr spc="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6BB0B64-1293-9545-8A24-57D8BC15D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7325"/>
            <a:ext cx="5651938" cy="4719638"/>
          </a:xfrm>
        </p:spPr>
        <p:txBody>
          <a:bodyPr/>
          <a:lstStyle>
            <a:lvl1pPr>
              <a:lnSpc>
                <a:spcPct val="100000"/>
              </a:lnSpc>
              <a:defRPr spc="0"/>
            </a:lvl1pPr>
            <a:lvl2pPr>
              <a:lnSpc>
                <a:spcPct val="100000"/>
              </a:lnSpc>
              <a:defRPr spc="0"/>
            </a:lvl2pPr>
            <a:lvl3pPr>
              <a:lnSpc>
                <a:spcPct val="100000"/>
              </a:lnSpc>
              <a:defRPr spc="0"/>
            </a:lvl3pPr>
            <a:lvl4pPr>
              <a:lnSpc>
                <a:spcPct val="100000"/>
              </a:lnSpc>
              <a:defRPr spc="0"/>
            </a:lvl4pPr>
            <a:lvl5pPr>
              <a:lnSpc>
                <a:spcPct val="100000"/>
              </a:lnSpc>
              <a:defRPr spc="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DF45D03-18F5-A14D-AB31-B5F7570FC9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pt-BR"/>
              <a:t>Itaú@IBM</a:t>
            </a:r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4F7D078-DB38-7C49-9F27-010498ADC2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AD1A04-8FD0-9C40-A56A-B47D8EC650BE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82CE8A55-EC42-E547-BE0E-9B138FEAB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967" y="365125"/>
            <a:ext cx="11351172" cy="779791"/>
          </a:xfrm>
        </p:spPr>
        <p:txBody>
          <a:bodyPr anchor="ctr"/>
          <a:lstStyle/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60FFE7A-C58F-A146-B3BC-304D17973822}"/>
              </a:ext>
            </a:extLst>
          </p:cNvPr>
          <p:cNvSpPr/>
          <p:nvPr/>
        </p:nvSpPr>
        <p:spPr>
          <a:xfrm>
            <a:off x="367862" y="365125"/>
            <a:ext cx="105104" cy="7797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56F2353-B998-0D42-B5B0-17679A6D097D}"/>
              </a:ext>
            </a:extLst>
          </p:cNvPr>
          <p:cNvSpPr/>
          <p:nvPr/>
        </p:nvSpPr>
        <p:spPr>
          <a:xfrm>
            <a:off x="367862" y="365125"/>
            <a:ext cx="105104" cy="7797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F90F2D6-030E-5741-8C09-D61237BB0116}"/>
              </a:ext>
            </a:extLst>
          </p:cNvPr>
          <p:cNvSpPr/>
          <p:nvPr userDrawn="1"/>
        </p:nvSpPr>
        <p:spPr>
          <a:xfrm>
            <a:off x="367862" y="365125"/>
            <a:ext cx="105104" cy="7797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830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EEAEEF-E8E7-B844-B69E-895DBB3A7F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pt-BR"/>
              <a:t>Itaú@IBM</a:t>
            </a: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5C6A6C5-DFB3-2F4E-B37C-8D4AF779B3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AD1A04-8FD0-9C40-A56A-B47D8EC650BE}" type="slidenum">
              <a:rPr lang="pt-BR" smtClean="0"/>
              <a:pPr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78815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bg>
      <p:bgPr>
        <a:gradFill>
          <a:gsLst>
            <a:gs pos="0">
              <a:schemeClr val="accent2"/>
            </a:gs>
            <a:gs pos="100000">
              <a:srgbClr val="FA725C"/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7349DC4-5236-1149-A06F-21BE64115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105" y="2885674"/>
            <a:ext cx="2716628" cy="108665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4876828-697A-5C4F-9682-22410602B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582" y="2880594"/>
            <a:ext cx="1086651" cy="108665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3D338C0-D54C-F54E-A305-CBCCF7873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105" y="2885674"/>
            <a:ext cx="2716628" cy="108665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84378FC-1BD3-DF41-9DB5-91D55FF0A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582" y="2880594"/>
            <a:ext cx="1086651" cy="1086651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A617237-11D2-0445-B7DD-19538E36FE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36105" y="2885674"/>
            <a:ext cx="2716628" cy="108665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4D49E13-B7E8-DF43-83C3-1C32C9A328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97582" y="2880594"/>
            <a:ext cx="1086651" cy="108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58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86E30D7-B4FF-DD4A-807C-BD7E51EA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62" y="365125"/>
            <a:ext cx="11456276" cy="779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C2F8115-D8CC-034E-9A32-47859AD15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862" y="1408385"/>
            <a:ext cx="11456276" cy="4768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29853F-786A-974C-A5C7-D30BFB79D6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78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pPr algn="l"/>
            <a:r>
              <a:rPr lang="pt-BR"/>
              <a:t>Itaú@IBM</a:t>
            </a: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2A34A7-9352-B840-91A8-A1CBCB6BA3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8093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70AD1A04-8FD0-9C40-A56A-B47D8EC650BE}" type="slidenum">
              <a:rPr lang="pt-BR" smtClean="0"/>
              <a:pPr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3875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</p:sldLayoutIdLst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IBM Plex Sans" panose="020B050305020300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IBM Plex Sans" panose="020B050305020300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IBM Plex Sans" panose="020B050305020300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IBM Plex Sans" panose="020B050305020300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IBM Plex Sans" panose="020B050305020300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IBM Plex Sans" panose="020B050305020300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383008-9947-5444-B292-B551FD539E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Desafio Java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7ABB3C-11A4-0747-9E06-DE932BDD44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 err="1"/>
              <a:t>Hand’s</a:t>
            </a:r>
            <a:r>
              <a:rPr lang="pt-BR" dirty="0"/>
              <a:t> ON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DAFB7E-E67B-1242-964B-611BF9692D36}"/>
              </a:ext>
            </a:extLst>
          </p:cNvPr>
          <p:cNvSpPr txBox="1"/>
          <p:nvPr/>
        </p:nvSpPr>
        <p:spPr>
          <a:xfrm>
            <a:off x="10237076" y="6316717"/>
            <a:ext cx="0" cy="0"/>
          </a:xfrm>
          <a:prstGeom prst="rect">
            <a:avLst/>
          </a:prstGeom>
          <a:ln>
            <a:noFill/>
          </a:ln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pPr algn="r"/>
            <a:endParaRPr lang="pt-BR" dirty="0"/>
          </a:p>
        </p:txBody>
      </p:sp>
      <p:sp>
        <p:nvSpPr>
          <p:cNvPr id="7" name="Espaço Reservado para Texto 46">
            <a:extLst>
              <a:ext uri="{FF2B5EF4-FFF2-40B4-BE49-F238E27FC236}">
                <a16:creationId xmlns:a16="http://schemas.microsoft.com/office/drawing/2014/main" id="{4BE14702-3EA2-9F4C-AE4E-B9CC5855ADC8}"/>
              </a:ext>
            </a:extLst>
          </p:cNvPr>
          <p:cNvSpPr txBox="1">
            <a:spLocks/>
          </p:cNvSpPr>
          <p:nvPr/>
        </p:nvSpPr>
        <p:spPr>
          <a:xfrm>
            <a:off x="6096000" y="6259773"/>
            <a:ext cx="5297215" cy="370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800" dirty="0" err="1">
                <a:solidFill>
                  <a:schemeClr val="tx1"/>
                </a:solidFill>
              </a:rPr>
              <a:t>Phil.costa@ibm.com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432461E-87E7-2F45-8D93-2BC8177DA5E2}"/>
              </a:ext>
            </a:extLst>
          </p:cNvPr>
          <p:cNvSpPr txBox="1"/>
          <p:nvPr/>
        </p:nvSpPr>
        <p:spPr>
          <a:xfrm>
            <a:off x="798785" y="6260542"/>
            <a:ext cx="529721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pt-BR" sz="1800" dirty="0" err="1">
                <a:latin typeface="IBM Plex Sans" panose="020B0503050203000203" pitchFamily="34" charset="0"/>
              </a:rPr>
              <a:t>Itaú@IBM</a:t>
            </a:r>
            <a:endParaRPr lang="pt-BR" sz="1800" dirty="0">
              <a:latin typeface="IBM Plex Sans" panose="020B050305020300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86E33B-BEB6-1D4E-8940-76E6B7F59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05" y="505876"/>
            <a:ext cx="4787152" cy="16320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0ED353-19D0-C743-BC08-1DB83237D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3711390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9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E7E13-7F8B-4147-97E1-8F6B959FD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Desafio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53CBDA-C7F4-C84A-A89A-55BD7B812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2048" y="1480063"/>
            <a:ext cx="8041342" cy="5058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000" dirty="0" err="1"/>
              <a:t>Thanos</a:t>
            </a:r>
            <a:r>
              <a:rPr lang="pt-BR" sz="4000" dirty="0"/>
              <a:t>, pensando no ’Bem’ da humanidade, usou a manopla do infinito e destruiu o universo </a:t>
            </a:r>
            <a:r>
              <a:rPr lang="pt-BR" sz="4800" b="1" dirty="0">
                <a:solidFill>
                  <a:srgbClr val="FF0000"/>
                </a:solidFill>
              </a:rPr>
              <a:t>Marvel</a:t>
            </a:r>
            <a:r>
              <a:rPr lang="pt-BR" sz="4000" dirty="0"/>
              <a:t> por completo ...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1366F6-6690-2C4B-8805-B8CFE86D40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pt-BR" dirty="0" err="1"/>
              <a:t>Itaú@IBM</a:t>
            </a: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048E55B-CA32-3A40-A085-125EDB9E7A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AD1A04-8FD0-9C40-A56A-B47D8EC650BE}" type="slidenum">
              <a:rPr lang="pt-BR" smtClean="0"/>
              <a:pPr/>
              <a:t>2</a:t>
            </a:fld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DBE2BA-056D-944C-9942-97024600E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65" y="1025081"/>
            <a:ext cx="3749115" cy="505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90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E7E13-7F8B-4147-97E1-8F6B959FD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Desafio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53CBDA-C7F4-C84A-A89A-55BD7B812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Nosso objetivo :</a:t>
            </a:r>
          </a:p>
          <a:p>
            <a:pPr marL="0" indent="0">
              <a:buNone/>
            </a:pPr>
            <a:r>
              <a:rPr lang="pt-BR" dirty="0"/>
              <a:t>Criar uma aplicação para restaurar o universo MARVEL e derrotar </a:t>
            </a:r>
            <a:r>
              <a:rPr lang="pt-BR" dirty="0" err="1"/>
              <a:t>Thanos</a:t>
            </a:r>
            <a:r>
              <a:rPr lang="pt-BR" dirty="0"/>
              <a:t>.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AutoNum type="arabicPeriod"/>
            </a:pPr>
            <a:r>
              <a:rPr lang="pt-BR" dirty="0"/>
              <a:t>Fique atento as regras da aplicação.</a:t>
            </a:r>
          </a:p>
          <a:p>
            <a:pPr marL="514350" indent="-514350">
              <a:buAutoNum type="arabicPeriod"/>
            </a:pPr>
            <a:r>
              <a:rPr lang="pt-BR" dirty="0"/>
              <a:t>Faça uso do GIT para prevenir possíveis problemas durante o desenvolvimento.</a:t>
            </a:r>
          </a:p>
          <a:p>
            <a:pPr marL="514350" indent="-514350">
              <a:buAutoNum type="arabicPeriod"/>
            </a:pPr>
            <a:r>
              <a:rPr lang="pt-BR" dirty="0"/>
              <a:t>Confirme os relacionamento entre as entidades.</a:t>
            </a:r>
          </a:p>
          <a:p>
            <a:pPr marL="514350" indent="-514350">
              <a:buAutoNum type="arabicPeriod"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514350" indent="-514350">
              <a:buAutoNum type="arabicPeriod"/>
            </a:pPr>
            <a:endParaRPr lang="pt-BR" dirty="0"/>
          </a:p>
          <a:p>
            <a:pPr marL="514350" indent="-514350">
              <a:buAutoNum type="arabicPeriod"/>
            </a:pP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1366F6-6690-2C4B-8805-B8CFE86D40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pt-BR"/>
              <a:t>Itaú@IBM</a:t>
            </a: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048E55B-CA32-3A40-A085-125EDB9E7A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AD1A04-8FD0-9C40-A56A-B47D8EC650BE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69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E7E13-7F8B-4147-97E1-8F6B959FD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Requisitos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53CBDA-C7F4-C84A-A89A-55BD7B812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863" y="1457325"/>
            <a:ext cx="11644843" cy="4719638"/>
          </a:xfrm>
        </p:spPr>
        <p:txBody>
          <a:bodyPr>
            <a:normAutofit/>
          </a:bodyPr>
          <a:lstStyle/>
          <a:p>
            <a:r>
              <a:rPr lang="pt-BR" dirty="0"/>
              <a:t>APP em Spring boot.</a:t>
            </a:r>
          </a:p>
          <a:p>
            <a:r>
              <a:rPr lang="pt-BR" dirty="0"/>
              <a:t>Banco de dados em memória (H2).</a:t>
            </a:r>
          </a:p>
          <a:p>
            <a:r>
              <a:rPr lang="pt-BR" dirty="0"/>
              <a:t>JPA &amp; </a:t>
            </a:r>
            <a:r>
              <a:rPr lang="pt-BR" dirty="0" err="1"/>
              <a:t>Hibernate</a:t>
            </a:r>
            <a:r>
              <a:rPr lang="pt-BR" dirty="0"/>
              <a:t> (Persistência).</a:t>
            </a:r>
          </a:p>
          <a:p>
            <a:r>
              <a:rPr lang="pt-BR" dirty="0"/>
              <a:t>Entrega em repositório publico (GITHUB IBM).</a:t>
            </a:r>
          </a:p>
          <a:p>
            <a:r>
              <a:rPr lang="pt-BR" dirty="0"/>
              <a:t>Boas práticas de programação (Isso não era nem para estar aqui, né!).</a:t>
            </a:r>
          </a:p>
          <a:p>
            <a:r>
              <a:rPr lang="pt-BR" dirty="0"/>
              <a:t>Todo o processo será implementado no formato ‘CRUD’.</a:t>
            </a:r>
          </a:p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1366F6-6690-2C4B-8805-B8CFE86D40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pt-BR"/>
              <a:t>Itaú@IBM</a:t>
            </a: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048E55B-CA32-3A40-A085-125EDB9E7A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AD1A04-8FD0-9C40-A56A-B47D8EC650BE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807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E7E13-7F8B-4147-97E1-8F6B959FD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Entidades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53CBDA-C7F4-C84A-A89A-55BD7B812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Herói</a:t>
            </a:r>
          </a:p>
          <a:p>
            <a:r>
              <a:rPr lang="pt-BR" dirty="0"/>
              <a:t>Ator</a:t>
            </a:r>
          </a:p>
          <a:p>
            <a:r>
              <a:rPr lang="pt-BR" dirty="0"/>
              <a:t>Criador</a:t>
            </a:r>
          </a:p>
          <a:p>
            <a:r>
              <a:rPr lang="pt-BR" dirty="0"/>
              <a:t>Revista</a:t>
            </a:r>
          </a:p>
          <a:p>
            <a:r>
              <a:rPr lang="pt-BR" dirty="0"/>
              <a:t>Filme</a:t>
            </a:r>
          </a:p>
          <a:p>
            <a:r>
              <a:rPr lang="pt-BR" dirty="0"/>
              <a:t>Poder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1366F6-6690-2C4B-8805-B8CFE86D40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pt-BR" dirty="0" err="1"/>
              <a:t>Itaú@IBM</a:t>
            </a: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048E55B-CA32-3A40-A085-125EDB9E7A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AD1A04-8FD0-9C40-A56A-B47D8EC650BE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5D9E4DA-3BCB-7949-8D53-A962C14075CE}"/>
              </a:ext>
            </a:extLst>
          </p:cNvPr>
          <p:cNvSpPr txBox="1">
            <a:spLocks/>
          </p:cNvSpPr>
          <p:nvPr/>
        </p:nvSpPr>
        <p:spPr>
          <a:xfrm>
            <a:off x="472966" y="365125"/>
            <a:ext cx="11351173" cy="779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IBM Plex Sans" panose="020B0503050203000203" pitchFamily="34" charset="0"/>
                <a:ea typeface="+mj-ea"/>
                <a:cs typeface="+mj-cs"/>
              </a:defRPr>
            </a:lvl1pPr>
          </a:lstStyle>
          <a:p>
            <a:pPr algn="r"/>
            <a:r>
              <a:rPr lang="pt-BR" dirty="0"/>
              <a:t>Regras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54EACD84-B479-AD4C-9CE2-E344B0EF1A8F}"/>
              </a:ext>
            </a:extLst>
          </p:cNvPr>
          <p:cNvSpPr txBox="1">
            <a:spLocks/>
          </p:cNvSpPr>
          <p:nvPr/>
        </p:nvSpPr>
        <p:spPr>
          <a:xfrm>
            <a:off x="367862" y="1457325"/>
            <a:ext cx="11456275" cy="47196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spc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pt-BR" dirty="0"/>
              <a:t>Cada herói será representado por 1 único ator.</a:t>
            </a:r>
          </a:p>
          <a:p>
            <a:pPr marL="0" indent="0" algn="r">
              <a:buNone/>
            </a:pPr>
            <a:endParaRPr lang="pt-BR" dirty="0"/>
          </a:p>
          <a:p>
            <a:pPr marL="0" indent="0" algn="r">
              <a:buNone/>
            </a:pPr>
            <a:r>
              <a:rPr lang="pt-BR" dirty="0"/>
              <a:t>Criador poderá criar herói, filme ou revista, </a:t>
            </a:r>
          </a:p>
          <a:p>
            <a:pPr marL="0" indent="0" algn="r">
              <a:buNone/>
            </a:pPr>
            <a:r>
              <a:rPr lang="pt-BR" dirty="0"/>
              <a:t>porem não poderá ter mais do que 5 conteúdos</a:t>
            </a:r>
            <a:br>
              <a:rPr lang="pt-BR" dirty="0"/>
            </a:br>
            <a:r>
              <a:rPr lang="pt-BR" dirty="0"/>
              <a:t>(</a:t>
            </a:r>
            <a:r>
              <a:rPr lang="pt-BR" dirty="0" err="1"/>
              <a:t>filmes,revistas</a:t>
            </a:r>
            <a:r>
              <a:rPr lang="pt-BR" dirty="0"/>
              <a:t> ou heróis).</a:t>
            </a:r>
          </a:p>
          <a:p>
            <a:pPr marL="0" indent="0" algn="r">
              <a:buNone/>
            </a:pPr>
            <a:endParaRPr lang="pt-BR" dirty="0"/>
          </a:p>
          <a:p>
            <a:pPr marL="0" indent="0" algn="r">
              <a:buNone/>
            </a:pPr>
            <a:r>
              <a:rPr lang="pt-BR" dirty="0"/>
              <a:t>Cada herói poderá ter até 5 poderes (sem repetir).</a:t>
            </a:r>
          </a:p>
          <a:p>
            <a:pPr marL="0" indent="0" algn="r">
              <a:buNone/>
            </a:pPr>
            <a:endParaRPr lang="pt-BR" dirty="0"/>
          </a:p>
          <a:p>
            <a:pPr marL="0" indent="0" algn="r">
              <a:buNone/>
            </a:pPr>
            <a:r>
              <a:rPr lang="pt-BR" dirty="0"/>
              <a:t>Cada Revista/Filme poderá ter até 5 heróis </a:t>
            </a:r>
          </a:p>
          <a:p>
            <a:pPr marL="0" indent="0" algn="r">
              <a:buNone/>
            </a:pPr>
            <a:r>
              <a:rPr lang="pt-BR" dirty="0"/>
              <a:t>e apenas 1 criador.</a:t>
            </a:r>
          </a:p>
          <a:p>
            <a:pPr marL="0" indent="0" algn="r">
              <a:buNone/>
            </a:pPr>
            <a:endParaRPr lang="pt-BR" dirty="0"/>
          </a:p>
          <a:p>
            <a:pPr marL="0" indent="0" algn="r">
              <a:buNone/>
            </a:pPr>
            <a:endParaRPr lang="pt-BR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D196A9-FCB4-614E-947E-7E26CDC6A5EE}"/>
              </a:ext>
            </a:extLst>
          </p:cNvPr>
          <p:cNvCxnSpPr/>
          <p:nvPr/>
        </p:nvCxnSpPr>
        <p:spPr>
          <a:xfrm>
            <a:off x="2348753" y="1577788"/>
            <a:ext cx="0" cy="38906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524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E7E13-7F8B-4147-97E1-8F6B959FD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DESAFIO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53CBDA-C7F4-C84A-A89A-55BD7B812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146" y="1636712"/>
            <a:ext cx="11456275" cy="47196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000" dirty="0"/>
              <a:t>Faça a sua parte ! 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1366F6-6690-2C4B-8805-B8CFE86D40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pt-BR"/>
              <a:t>Itaú@IBM</a:t>
            </a: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048E55B-CA32-3A40-A085-125EDB9E7A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AD1A04-8FD0-9C40-A56A-B47D8EC650BE}" type="slidenum">
              <a:rPr lang="pt-BR" smtClean="0"/>
              <a:pPr/>
              <a:t>6</a:t>
            </a:fld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0CB701-A6F4-B947-B61C-48C883A69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325" y="1759557"/>
            <a:ext cx="6921500" cy="4305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70A886-7AD0-8249-881A-5FCBCFDAA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146" y="4427538"/>
            <a:ext cx="3175000" cy="1587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7078CB-C54F-974E-A7D3-9A7146702135}"/>
              </a:ext>
            </a:extLst>
          </p:cNvPr>
          <p:cNvSpPr txBox="1"/>
          <p:nvPr/>
        </p:nvSpPr>
        <p:spPr>
          <a:xfrm>
            <a:off x="7162800" y="600635"/>
            <a:ext cx="0" cy="0"/>
          </a:xfrm>
          <a:prstGeom prst="rect">
            <a:avLst/>
          </a:prstGeom>
          <a:ln>
            <a:noFill/>
          </a:ln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pPr algn="r"/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0265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435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>
</file>

<file path=ppt/theme/theme1.xml><?xml version="1.0" encoding="utf-8"?>
<a:theme xmlns:a="http://schemas.openxmlformats.org/drawingml/2006/main" name="Itau@IBM_light">
  <a:themeElements>
    <a:clrScheme name="IBM_ITAU">
      <a:dk1>
        <a:srgbClr val="222222"/>
      </a:dk1>
      <a:lt1>
        <a:srgbClr val="F3F3F3"/>
      </a:lt1>
      <a:dk2>
        <a:srgbClr val="224870"/>
      </a:dk2>
      <a:lt2>
        <a:srgbClr val="FFFFFF"/>
      </a:lt2>
      <a:accent1>
        <a:srgbClr val="2A4493"/>
      </a:accent1>
      <a:accent2>
        <a:srgbClr val="ED7D31"/>
      </a:accent2>
      <a:accent3>
        <a:srgbClr val="224870"/>
      </a:accent3>
      <a:accent4>
        <a:srgbClr val="FFA83F"/>
      </a:accent4>
      <a:accent5>
        <a:srgbClr val="748CAB"/>
      </a:accent5>
      <a:accent6>
        <a:srgbClr val="FFA83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>
          <a:noFill/>
        </a:ln>
      </a:spPr>
      <a:bodyPr vert="horz" lIns="91440" tIns="45720" rIns="91440" bIns="45720" rtlCol="0" anchor="ctr">
        <a:normAutofit fontScale="77500" lnSpcReduction="20000"/>
      </a:bodyPr>
      <a:lstStyle>
        <a:defPPr algn="r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Itau@IBM_light" id="{68DD6F5A-F63B-4C4A-B012-7960C16DB847}" vid="{574F396C-52E5-7C4F-B397-F5BD9442B87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Itau@IBM_light</Template>
  <TotalTime>815</TotalTime>
  <Words>226</Words>
  <Application>Microsoft Macintosh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IBM Plex Sans</vt:lpstr>
      <vt:lpstr>Itau@IBM_light</vt:lpstr>
      <vt:lpstr>Desafio Java</vt:lpstr>
      <vt:lpstr>Desafio</vt:lpstr>
      <vt:lpstr>Desafio</vt:lpstr>
      <vt:lpstr>Requisitos</vt:lpstr>
      <vt:lpstr>Entidades</vt:lpstr>
      <vt:lpstr>DESAFIO</vt:lpstr>
      <vt:lpstr>PowerPoint Presentation</vt:lpstr>
    </vt:vector>
  </TitlesOfParts>
  <Manager>Thiago Oviedo</Manager>
  <Company>IBM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Itaú@IBM Presentation - Light</dc:title>
  <dc:subject>Light Theme for Presentation</dc:subject>
  <dc:creator>Gabriel Coelho</dc:creator>
  <cp:keywords/>
  <dc:description/>
  <cp:lastModifiedBy>Philipe Antunes Costa</cp:lastModifiedBy>
  <cp:revision>72</cp:revision>
  <dcterms:created xsi:type="dcterms:W3CDTF">2020-02-10T18:07:25Z</dcterms:created>
  <dcterms:modified xsi:type="dcterms:W3CDTF">2020-06-05T17:39:54Z</dcterms:modified>
  <cp:category/>
</cp:coreProperties>
</file>

<file path=docProps/thumbnail.jpeg>
</file>